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85" d="100"/>
          <a:sy n="85" d="100"/>
        </p:scale>
        <p:origin x="126" y="1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Doroshenko Dmytro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16.06.2025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1343</Words>
  <Application>Microsoft Office PowerPoint</Application>
  <PresentationFormat>Широкий екран</PresentationFormat>
  <Paragraphs>234</Paragraphs>
  <Slides>47</Slides>
  <Notes>4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Дмитрий Дорошенко</cp:lastModifiedBy>
  <cp:revision>199</cp:revision>
  <dcterms:created xsi:type="dcterms:W3CDTF">2021-04-29T18:58:34Z</dcterms:created>
  <dcterms:modified xsi:type="dcterms:W3CDTF">2025-06-16T04:13:49Z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